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787" r:id="rId12"/>
    <p:sldId id="272" r:id="rId13"/>
    <p:sldId id="259" r:id="rId14"/>
    <p:sldId id="733" r:id="rId15"/>
    <p:sldId id="766" r:id="rId16"/>
    <p:sldId id="770" r:id="rId17"/>
    <p:sldId id="768" r:id="rId18"/>
    <p:sldId id="771" r:id="rId19"/>
    <p:sldId id="789" r:id="rId20"/>
    <p:sldId id="773" r:id="rId21"/>
    <p:sldId id="774" r:id="rId22"/>
    <p:sldId id="775" r:id="rId23"/>
    <p:sldId id="776" r:id="rId24"/>
    <p:sldId id="788" r:id="rId25"/>
    <p:sldId id="786" r:id="rId26"/>
    <p:sldId id="777" r:id="rId27"/>
    <p:sldId id="262" r:id="rId28"/>
    <p:sldId id="258" r:id="rId29"/>
    <p:sldId id="79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2"/>
    <p:restoredTop sz="94617"/>
  </p:normalViewPr>
  <p:slideViewPr>
    <p:cSldViewPr snapToGrid="0" snapToObjects="1">
      <p:cViewPr varScale="1">
        <p:scale>
          <a:sx n="108" d="100"/>
          <a:sy n="108" d="100"/>
        </p:scale>
        <p:origin x="2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01864-C83D-CE47-BA9D-909D3F8E0E04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6A10B-6846-C345-B327-A8BED829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9A75C-E94F-E645-9A02-8F6F42764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9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32.png"/><Relationship Id="rId10" Type="http://schemas.openxmlformats.org/officeDocument/2006/relationships/image" Target="../media/image32.tiff"/><Relationship Id="rId4" Type="http://schemas.openxmlformats.org/officeDocument/2006/relationships/image" Target="../media/image31.png"/><Relationship Id="rId9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blipFill>
                <a:blip r:embed="rId3"/>
                <a:stretch>
                  <a:fillRect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680113" y="2974075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113" y="2974075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59876-DA21-534F-B56B-F0D2BD667FC9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59876-DA21-534F-B56B-F0D2BD6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inverse(absolute reciprocal) of the root: |r|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a series generated by this model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M/C 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0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M/C 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and/or </a:t>
            </a:r>
          </a:p>
          <a:p>
            <a:pPr marL="0" indent="0" algn="ctr">
              <a:buNone/>
            </a:pPr>
            <a:r>
              <a:rPr lang="en-US" sz="1600" dirty="0"/>
              <a:t>ACF and/or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223" y="892527"/>
            <a:ext cx="6617556" cy="5208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For Live Session Question(s)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225" y="1663171"/>
            <a:ext cx="7740849" cy="4391725"/>
          </a:xfrm>
        </p:spPr>
        <p:txBody>
          <a:bodyPr>
            <a:normAutofit/>
          </a:bodyPr>
          <a:lstStyle/>
          <a:p>
            <a:r>
              <a:rPr lang="en-US" sz="1701" dirty="0"/>
              <a:t>For an AR(1) model, it said the autocorrelation exponentially approaches to 0; what does the increase in negative values (as shown in below ACF plots) after passing the 0 line tell us about the data? Does this tell anything else other than the negative correlation between the current and the previous lags? </a:t>
            </a:r>
            <a:endParaRPr lang="en-US" sz="1546" dirty="0"/>
          </a:p>
          <a:p>
            <a:r>
              <a:rPr lang="en-US" sz="1701" dirty="0"/>
              <a:t>Would you still consider them as AR(1) models?</a:t>
            </a:r>
          </a:p>
          <a:p>
            <a:endParaRPr lang="en-US" sz="1546" dirty="0"/>
          </a:p>
          <a:p>
            <a:endParaRPr lang="en-US" sz="154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46341-A2C1-774B-A6C4-9399FB00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3" y="3352340"/>
            <a:ext cx="3023607" cy="2508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28B56-1B17-F143-B436-210678CB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37" y="3352340"/>
            <a:ext cx="3023606" cy="2508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BDA392-46B0-4745-9989-985E06BF2284}"/>
              </a:ext>
            </a:extLst>
          </p:cNvPr>
          <p:cNvSpPr/>
          <p:nvPr/>
        </p:nvSpPr>
        <p:spPr>
          <a:xfrm>
            <a:off x="842962" y="6211669"/>
            <a:ext cx="8301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82828"/>
                </a:solidFill>
                <a:latin typeface="Proxima Nova"/>
              </a:rPr>
              <a:t>acf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(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gen.arma.wge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(100,phi = .95, 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sn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 = 6), 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lag.max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 = 20)</a:t>
            </a:r>
            <a:br>
              <a:rPr lang="en-US" dirty="0"/>
            </a:br>
            <a:r>
              <a:rPr lang="en-US" dirty="0" err="1">
                <a:solidFill>
                  <a:srgbClr val="282828"/>
                </a:solidFill>
                <a:latin typeface="Proxima Nova"/>
              </a:rPr>
              <a:t>acf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(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gen.arma.wge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(5000,phi = .95, 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sn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 = 6), </a:t>
            </a:r>
            <a:r>
              <a:rPr lang="en-US" dirty="0" err="1">
                <a:solidFill>
                  <a:srgbClr val="282828"/>
                </a:solidFill>
                <a:latin typeface="Proxima Nova"/>
              </a:rPr>
              <a:t>lag.max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 = 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07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CF12-AE7D-D546-860F-329585D0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White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993E-55B2-AB41-B4AB-A69B296B7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3325</TotalTime>
  <Words>900</Words>
  <Application>Microsoft Macintosh PowerPoint</Application>
  <PresentationFormat>On-screen Show (4:3)</PresentationFormat>
  <Paragraphs>139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Proxima Nova</vt:lpstr>
      <vt:lpstr>Symbol</vt:lpstr>
      <vt:lpstr>Times New Roman</vt:lpstr>
      <vt:lpstr>2U</vt:lpstr>
      <vt:lpstr>Time Series: UNIT 3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End Breakout 3</vt:lpstr>
      <vt:lpstr>For Live Session Question(s)</vt:lpstr>
      <vt:lpstr>Discuss White Noise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20</cp:revision>
  <dcterms:created xsi:type="dcterms:W3CDTF">2019-05-21T11:33:36Z</dcterms:created>
  <dcterms:modified xsi:type="dcterms:W3CDTF">2019-09-10T18:46:51Z</dcterms:modified>
</cp:coreProperties>
</file>